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4" r:id="rId4"/>
    <p:sldMasterId id="2147483667" r:id="rId5"/>
    <p:sldMasterId id="2147483703" r:id="rId6"/>
  </p:sldMasterIdLst>
  <p:notesMasterIdLst>
    <p:notesMasterId r:id="rId10"/>
  </p:notesMasterIdLst>
  <p:handoutMasterIdLst>
    <p:handoutMasterId r:id="rId11"/>
  </p:handoutMasterIdLst>
  <p:sldIdLst>
    <p:sldId id="474" r:id="rId7"/>
    <p:sldId id="489" r:id="rId8"/>
    <p:sldId id="490" r:id="rId9"/>
  </p:sldIdLst>
  <p:sldSz cx="9906000" cy="6858000" type="A4"/>
  <p:notesSz cx="6858000" cy="9144000"/>
  <p:embeddedFontLst>
    <p:embeddedFont>
      <p:font typeface="ABeeZee" panose="020B0604020202020204" charset="0"/>
      <p:regular r:id="rId12"/>
      <p:italic r:id="rId13"/>
    </p:embeddedFont>
    <p:embeddedFont>
      <p:font typeface="Roboto" panose="02000000000000000000" pitchFamily="2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4D107C9-EA86-4988-A71D-C7B25CED79FB}">
          <p14:sldIdLst>
            <p14:sldId id="474"/>
            <p14:sldId id="489"/>
            <p14:sldId id="490"/>
          </p14:sldIdLst>
        </p14:section>
      </p14:section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33E4BA-E012-CD07-1FD3-0F30CCFF34BF}" name="Charlie Cutler" initials="CC" userId="S::Charlie.Cutler@unitedlearning.org.uk::c5b094de-3707-4aae-994d-70175e9a146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ie Cutler" initials="CC" lastIdx="15" clrIdx="0">
    <p:extLst>
      <p:ext uri="{19B8F6BF-5375-455C-9EA6-DF929625EA0E}">
        <p15:presenceInfo xmlns:p15="http://schemas.microsoft.com/office/powerpoint/2012/main" userId="S::Charlie.Cutler@unitedlearning.org.uk::c5b094de-3707-4aae-994d-70175e9a14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5D9"/>
    <a:srgbClr val="E6E0ED"/>
    <a:srgbClr val="E6E6E6"/>
    <a:srgbClr val="6E6E6D"/>
    <a:srgbClr val="CCA68C"/>
    <a:srgbClr val="8262A6"/>
    <a:srgbClr val="000000"/>
    <a:srgbClr val="3E9C64"/>
    <a:srgbClr val="D17E3F"/>
    <a:srgbClr val="C2C2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BBBDA6-31DE-E869-CABA-CB6EAD346F69}" v="3" dt="2026-07-14T09:03:01.3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font" Target="fonts/font2.fntdata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font" Target="fonts/font4.fntdata"/><Relationship Id="rId23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Lynch" userId="c3f7c6dabc58daa4" providerId="LiveId" clId="{3FA16F7F-15CE-4CF0-8F6E-E24B4643AF09}"/>
    <pc:docChg chg="custSel delSld modSld modSection">
      <pc:chgData name="John Lynch" userId="c3f7c6dabc58daa4" providerId="LiveId" clId="{3FA16F7F-15CE-4CF0-8F6E-E24B4643AF09}" dt="2026-06-22T13:03:41.139" v="9" actId="2696"/>
      <pc:docMkLst>
        <pc:docMk/>
      </pc:docMkLst>
      <pc:sldChg chg="addSp delSp modSp mod">
        <pc:chgData name="John Lynch" userId="c3f7c6dabc58daa4" providerId="LiveId" clId="{3FA16F7F-15CE-4CF0-8F6E-E24B4643AF09}" dt="2026-06-22T13:02:47.507" v="4" actId="1076"/>
        <pc:sldMkLst>
          <pc:docMk/>
          <pc:sldMk cId="53577590" sldId="474"/>
        </pc:sldMkLst>
        <pc:picChg chg="add mod">
          <ac:chgData name="John Lynch" userId="c3f7c6dabc58daa4" providerId="LiveId" clId="{3FA16F7F-15CE-4CF0-8F6E-E24B4643AF09}" dt="2026-06-22T13:02:47.507" v="4" actId="1076"/>
          <ac:picMkLst>
            <pc:docMk/>
            <pc:sldMk cId="53577590" sldId="474"/>
            <ac:picMk id="8" creationId="{75A752C2-F878-EB9F-27CD-6E1BDFB1822D}"/>
          </ac:picMkLst>
        </pc:picChg>
      </pc:sldChg>
      <pc:sldChg chg="addSp delSp modSp mod">
        <pc:chgData name="John Lynch" userId="c3f7c6dabc58daa4" providerId="LiveId" clId="{3FA16F7F-15CE-4CF0-8F6E-E24B4643AF09}" dt="2026-06-22T13:03:33.602" v="8" actId="14100"/>
        <pc:sldMkLst>
          <pc:docMk/>
          <pc:sldMk cId="555530992" sldId="489"/>
        </pc:sldMkLst>
        <pc:picChg chg="add mod">
          <ac:chgData name="John Lynch" userId="c3f7c6dabc58daa4" providerId="LiveId" clId="{3FA16F7F-15CE-4CF0-8F6E-E24B4643AF09}" dt="2026-06-22T13:03:33.602" v="8" actId="14100"/>
          <ac:picMkLst>
            <pc:docMk/>
            <pc:sldMk cId="555530992" sldId="489"/>
            <ac:picMk id="4" creationId="{93BFCC83-0E94-1DC7-6E98-22770000F34A}"/>
          </ac:picMkLst>
        </pc:picChg>
      </pc:sldChg>
    </pc:docChg>
  </pc:docChgLst>
  <pc:docChgLst>
    <pc:chgData name="sally.nardella@marlboroughroad.org" userId="S::urn:spo:guest#sally.nardella@marlboroughroad.org::" providerId="AD" clId="Web-{52944BE3-19C3-FAF4-2E63-584B028EA568}"/>
    <pc:docChg chg="modSld">
      <pc:chgData name="sally.nardella@marlboroughroad.org" userId="S::urn:spo:guest#sally.nardella@marlboroughroad.org::" providerId="AD" clId="Web-{52944BE3-19C3-FAF4-2E63-584B028EA568}" dt="2026-07-08T10:30:59.233" v="2" actId="1076"/>
      <pc:docMkLst>
        <pc:docMk/>
      </pc:docMkLst>
      <pc:sldChg chg="addSp modSp">
        <pc:chgData name="sally.nardella@marlboroughroad.org" userId="S::urn:spo:guest#sally.nardella@marlboroughroad.org::" providerId="AD" clId="Web-{52944BE3-19C3-FAF4-2E63-584B028EA568}" dt="2026-07-08T10:30:59.233" v="2" actId="1076"/>
        <pc:sldMkLst>
          <pc:docMk/>
          <pc:sldMk cId="2184023315" sldId="490"/>
        </pc:sldMkLst>
        <pc:picChg chg="add mod">
          <ac:chgData name="sally.nardella@marlboroughroad.org" userId="S::urn:spo:guest#sally.nardella@marlboroughroad.org::" providerId="AD" clId="Web-{52944BE3-19C3-FAF4-2E63-584B028EA568}" dt="2026-07-08T10:30:59.233" v="2" actId="1076"/>
          <ac:picMkLst>
            <pc:docMk/>
            <pc:sldMk cId="2184023315" sldId="490"/>
            <ac:picMk id="2" creationId="{1E7138A5-4222-CBE5-FBFF-6DFF96CE34D5}"/>
          </ac:picMkLst>
        </pc:picChg>
      </pc:sldChg>
    </pc:docChg>
  </pc:docChgLst>
  <pc:docChgLst>
    <pc:chgData name="John Lynch" userId="S::j.lynch@cravenwoodprimary.org.uk::383a508e-ad61-4820-aa2d-ea366d8e1475" providerId="AD" clId="Web-{8CBBBDA6-31DE-E869-CABA-CB6EAD346F69}"/>
    <pc:docChg chg="modSld">
      <pc:chgData name="John Lynch" userId="S::j.lynch@cravenwoodprimary.org.uk::383a508e-ad61-4820-aa2d-ea366d8e1475" providerId="AD" clId="Web-{8CBBBDA6-31DE-E869-CABA-CB6EAD346F69}" dt="2026-07-14T09:03:00.993" v="0" actId="20577"/>
      <pc:docMkLst>
        <pc:docMk/>
      </pc:docMkLst>
      <pc:sldChg chg="modSp">
        <pc:chgData name="John Lynch" userId="S::j.lynch@cravenwoodprimary.org.uk::383a508e-ad61-4820-aa2d-ea366d8e1475" providerId="AD" clId="Web-{8CBBBDA6-31DE-E869-CABA-CB6EAD346F69}" dt="2026-07-14T09:03:00.993" v="0" actId="20577"/>
        <pc:sldMkLst>
          <pc:docMk/>
          <pc:sldMk cId="53577590" sldId="474"/>
        </pc:sldMkLst>
        <pc:spChg chg="mod">
          <ac:chgData name="John Lynch" userId="S::j.lynch@cravenwoodprimary.org.uk::383a508e-ad61-4820-aa2d-ea366d8e1475" providerId="AD" clId="Web-{8CBBBDA6-31DE-E869-CABA-CB6EAD346F69}" dt="2026-07-14T09:03:00.993" v="0" actId="20577"/>
          <ac:spMkLst>
            <pc:docMk/>
            <pc:sldMk cId="53577590" sldId="474"/>
            <ac:spMk id="6" creationId="{89E97556-D38D-FA92-00F2-40888A267E61}"/>
          </ac:spMkLst>
        </pc:spChg>
      </pc:sldChg>
    </pc:docChg>
  </pc:docChgLst>
  <pc:docChgLst>
    <pc:chgData name="John Lynch" userId="S::j.lynch@cravenwoodprimary.org.uk::383a508e-ad61-4820-aa2d-ea366d8e1475" providerId="AD" clId="Web-{4D36B07C-4BCD-B960-7DBA-1282029D188F}"/>
    <pc:docChg chg="addSld modSld sldOrd modSection">
      <pc:chgData name="John Lynch" userId="S::j.lynch@cravenwoodprimary.org.uk::383a508e-ad61-4820-aa2d-ea366d8e1475" providerId="AD" clId="Web-{4D36B07C-4BCD-B960-7DBA-1282029D188F}" dt="2026-07-08T10:34:42.893" v="10"/>
      <pc:docMkLst>
        <pc:docMk/>
      </pc:docMkLst>
      <pc:sldChg chg="ord">
        <pc:chgData name="John Lynch" userId="S::j.lynch@cravenwoodprimary.org.uk::383a508e-ad61-4820-aa2d-ea366d8e1475" providerId="AD" clId="Web-{4D36B07C-4BCD-B960-7DBA-1282029D188F}" dt="2026-07-08T10:33:48.048" v="9"/>
        <pc:sldMkLst>
          <pc:docMk/>
          <pc:sldMk cId="555530992" sldId="489"/>
        </pc:sldMkLst>
      </pc:sldChg>
      <pc:sldChg chg="addSp delSp modSp new">
        <pc:chgData name="John Lynch" userId="S::j.lynch@cravenwoodprimary.org.uk::383a508e-ad61-4820-aa2d-ea366d8e1475" providerId="AD" clId="Web-{4D36B07C-4BCD-B960-7DBA-1282029D188F}" dt="2026-07-08T10:34:42.893" v="10"/>
        <pc:sldMkLst>
          <pc:docMk/>
          <pc:sldMk cId="2184023315" sldId="490"/>
        </pc:sldMkLst>
        <pc:picChg chg="mod">
          <ac:chgData name="John Lynch" userId="S::j.lynch@cravenwoodprimary.org.uk::383a508e-ad61-4820-aa2d-ea366d8e1475" providerId="AD" clId="Web-{4D36B07C-4BCD-B960-7DBA-1282029D188F}" dt="2026-07-08T10:33:31.078" v="8" actId="1076"/>
          <ac:picMkLst>
            <pc:docMk/>
            <pc:sldMk cId="2184023315" sldId="490"/>
            <ac:picMk id="2" creationId="{1E7138A5-4222-CBE5-FBFF-6DFF96CE34D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042433-7471-4BF9-9454-362971E083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426AA-D9C7-4D34-926F-EEDA1CC24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B0CAA-05EE-4C9B-87E1-B84DD3F9BCC4}" type="datetimeFigureOut">
              <a:rPr lang="en-GB" smtClean="0"/>
              <a:t>14/07/2026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AA67F-0E09-493E-B802-2C4BF9A8D3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0010E-F8C8-404A-82FF-B1A0AE7B82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F0B46-7623-4305-AEF1-309F386B2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6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D3110-32D0-4452-834B-9411AA728368}" type="datetimeFigureOut">
              <a:rPr lang="en-GB" smtClean="0"/>
              <a:t>14/07/2026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7F3D-A76E-462C-91BC-6AD2B2EF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3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9838CD0-0626-4A28-B004-F509C6BF3056}"/>
              </a:ext>
            </a:extLst>
          </p:cNvPr>
          <p:cNvSpPr/>
          <p:nvPr userDrawn="1"/>
        </p:nvSpPr>
        <p:spPr>
          <a:xfrm>
            <a:off x="-15314" y="275918"/>
            <a:ext cx="9271074" cy="933964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780003-00DD-4595-9E44-33DCE8987FF6}"/>
              </a:ext>
            </a:extLst>
          </p:cNvPr>
          <p:cNvSpPr/>
          <p:nvPr userDrawn="1"/>
        </p:nvSpPr>
        <p:spPr>
          <a:xfrm rot="5400000">
            <a:off x="6309621" y="3247908"/>
            <a:ext cx="6866877" cy="3533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3A7B9E-DC17-43CF-8093-3192937D4031}"/>
              </a:ext>
            </a:extLst>
          </p:cNvPr>
          <p:cNvSpPr/>
          <p:nvPr userDrawn="1"/>
        </p:nvSpPr>
        <p:spPr>
          <a:xfrm rot="10800000" flipH="1" flipV="1">
            <a:off x="-10158" y="5276446"/>
            <a:ext cx="3139438" cy="866547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1443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1443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4EEB8C-27D4-467D-A071-6C028CDF1C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11" y="5381440"/>
            <a:ext cx="2493010" cy="636237"/>
          </a:xfrm>
          <a:prstGeom prst="rect">
            <a:avLst/>
          </a:pr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95F5AE8-262F-4A96-A7BC-E431F91E910D}"/>
              </a:ext>
            </a:extLst>
          </p:cNvPr>
          <p:cNvSpPr/>
          <p:nvPr userDrawn="1"/>
        </p:nvSpPr>
        <p:spPr>
          <a:xfrm>
            <a:off x="0" y="2359626"/>
            <a:ext cx="2407920" cy="451271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237159" y="55977"/>
                </a:lnTo>
                <a:lnTo>
                  <a:pt x="1435" y="0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8000"/>
            <a:r>
              <a:rPr lang="en-US" sz="2000" b="1">
                <a:solidFill>
                  <a:srgbClr val="FFFFFF"/>
                </a:solidFill>
                <a:latin typeface="ABeeZee" panose="02000000000000000000" pitchFamily="2" charset="0"/>
                <a:ea typeface="Roboto Slab" pitchFamily="2" charset="0"/>
              </a:rPr>
              <a:t>For Teachers</a:t>
            </a:r>
            <a:endParaRPr lang="en-GB" sz="2400" b="1">
              <a:solidFill>
                <a:srgbClr val="FFFFFF"/>
              </a:solidFill>
              <a:latin typeface="ABeeZee" panose="02000000000000000000" pitchFamily="2" charset="0"/>
              <a:ea typeface="Roboto Slab" pitchFamily="2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F82A0D5-0681-48D2-9697-44B18343EC74}"/>
              </a:ext>
            </a:extLst>
          </p:cNvPr>
          <p:cNvSpPr/>
          <p:nvPr userDrawn="1"/>
        </p:nvSpPr>
        <p:spPr>
          <a:xfrm>
            <a:off x="1" y="1421686"/>
            <a:ext cx="5624944" cy="684206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  <a:gd name="connsiteX0" fmla="*/ 1435 w 8566014"/>
              <a:gd name="connsiteY0" fmla="*/ 7820 h 6431769"/>
              <a:gd name="connsiteX1" fmla="*/ 2567 w 8566014"/>
              <a:gd name="connsiteY1" fmla="*/ 6431769 h 6431769"/>
              <a:gd name="connsiteX2" fmla="*/ 8566014 w 8566014"/>
              <a:gd name="connsiteY2" fmla="*/ 6398949 h 6431769"/>
              <a:gd name="connsiteX3" fmla="*/ 8368737 w 8566014"/>
              <a:gd name="connsiteY3" fmla="*/ 0 h 6431769"/>
              <a:gd name="connsiteX4" fmla="*/ 1435 w 8566014"/>
              <a:gd name="connsiteY4" fmla="*/ 7820 h 6431769"/>
              <a:gd name="connsiteX0" fmla="*/ 1435 w 8566014"/>
              <a:gd name="connsiteY0" fmla="*/ -1 h 6423948"/>
              <a:gd name="connsiteX1" fmla="*/ 2567 w 8566014"/>
              <a:gd name="connsiteY1" fmla="*/ 6423948 h 6423948"/>
              <a:gd name="connsiteX2" fmla="*/ 8566014 w 8566014"/>
              <a:gd name="connsiteY2" fmla="*/ 6391128 h 6423948"/>
              <a:gd name="connsiteX3" fmla="*/ 8275072 w 8566014"/>
              <a:gd name="connsiteY3" fmla="*/ 39875 h 6423948"/>
              <a:gd name="connsiteX4" fmla="*/ 1435 w 8566014"/>
              <a:gd name="connsiteY4" fmla="*/ -1 h 6423948"/>
              <a:gd name="connsiteX0" fmla="*/ 1435 w 8566014"/>
              <a:gd name="connsiteY0" fmla="*/ -1 h 6423948"/>
              <a:gd name="connsiteX1" fmla="*/ 2567 w 8566014"/>
              <a:gd name="connsiteY1" fmla="*/ 6423948 h 6423948"/>
              <a:gd name="connsiteX2" fmla="*/ 8566014 w 8566014"/>
              <a:gd name="connsiteY2" fmla="*/ 6391128 h 6423948"/>
              <a:gd name="connsiteX3" fmla="*/ 8364990 w 8566014"/>
              <a:gd name="connsiteY3" fmla="*/ 39875 h 6423948"/>
              <a:gd name="connsiteX4" fmla="*/ 1435 w 8566014"/>
              <a:gd name="connsiteY4" fmla="*/ -1 h 6423948"/>
              <a:gd name="connsiteX0" fmla="*/ 1435 w 8566014"/>
              <a:gd name="connsiteY0" fmla="*/ -1 h 6423948"/>
              <a:gd name="connsiteX1" fmla="*/ 2567 w 8566014"/>
              <a:gd name="connsiteY1" fmla="*/ 6423948 h 6423948"/>
              <a:gd name="connsiteX2" fmla="*/ 8566014 w 8566014"/>
              <a:gd name="connsiteY2" fmla="*/ 6391128 h 6423948"/>
              <a:gd name="connsiteX3" fmla="*/ 8439257 w 8566014"/>
              <a:gd name="connsiteY3" fmla="*/ 39875 h 6423948"/>
              <a:gd name="connsiteX4" fmla="*/ 1435 w 8566014"/>
              <a:gd name="connsiteY4" fmla="*/ -1 h 6423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8">
                <a:moveTo>
                  <a:pt x="1435" y="-1"/>
                </a:moveTo>
                <a:cubicBezTo>
                  <a:pt x="-3951" y="2141315"/>
                  <a:pt x="7953" y="4282632"/>
                  <a:pt x="2567" y="6423948"/>
                </a:cubicBezTo>
                <a:lnTo>
                  <a:pt x="8566014" y="6391128"/>
                </a:lnTo>
                <a:lnTo>
                  <a:pt x="8439257" y="39875"/>
                </a:lnTo>
                <a:lnTo>
                  <a:pt x="1435" y="-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3232"/>
            <a:endParaRPr lang="en-GB">
              <a:solidFill>
                <a:srgbClr val="565656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964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3: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957C279-D0FE-4860-935F-C55F4C9B8DA2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AAD540-1946-4354-A148-CE8D031A048B}"/>
              </a:ext>
            </a:extLst>
          </p:cNvPr>
          <p:cNvSpPr/>
          <p:nvPr userDrawn="1"/>
        </p:nvSpPr>
        <p:spPr>
          <a:xfrm rot="5400000">
            <a:off x="6522310" y="3168893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88A2C8-001F-4418-BEF4-1F3EA8701DE2}"/>
              </a:ext>
            </a:extLst>
          </p:cNvPr>
          <p:cNvSpPr/>
          <p:nvPr userDrawn="1"/>
        </p:nvSpPr>
        <p:spPr>
          <a:xfrm rot="5400000">
            <a:off x="6522017" y="3169410"/>
            <a:ext cx="6582195" cy="22063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E11304F-8817-4BE7-98BB-236BA6600322}"/>
              </a:ext>
            </a:extLst>
          </p:cNvPr>
          <p:cNvSpPr/>
          <p:nvPr userDrawn="1"/>
        </p:nvSpPr>
        <p:spPr>
          <a:xfrm rot="5400000">
            <a:off x="8650085" y="903193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3A3CC8-2FBD-4435-B4BD-4B71380E8B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2" name="Subtitle 8">
            <a:extLst>
              <a:ext uri="{FF2B5EF4-FFF2-40B4-BE49-F238E27FC236}">
                <a16:creationId xmlns:a16="http://schemas.microsoft.com/office/drawing/2014/main" id="{BC87AE7C-E272-4C92-877F-7950AA0D31F8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406697F-66CD-46C9-AF81-05B41492E85C}"/>
              </a:ext>
            </a:extLst>
          </p:cNvPr>
          <p:cNvGrpSpPr/>
          <p:nvPr userDrawn="1"/>
        </p:nvGrpSpPr>
        <p:grpSpPr>
          <a:xfrm>
            <a:off x="8354346" y="-8675"/>
            <a:ext cx="1065321" cy="748952"/>
            <a:chOff x="8354346" y="-8675"/>
            <a:chExt cx="1065321" cy="74895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EF71DD51-A7D6-49E1-8DAE-66E248468489}"/>
                </a:ext>
              </a:extLst>
            </p:cNvPr>
            <p:cNvGrpSpPr/>
            <p:nvPr userDrawn="1"/>
          </p:nvGrpSpPr>
          <p:grpSpPr>
            <a:xfrm>
              <a:off x="8354346" y="-8675"/>
              <a:ext cx="1065321" cy="748952"/>
              <a:chOff x="8354346" y="-8675"/>
              <a:chExt cx="1065321" cy="748952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92C937A3-A27B-406B-A0FE-117144279C3C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649E9B45-1D19-4822-A5F5-3E58E29C3172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0615AE66-5895-4A9E-AD03-93B1331415BB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7F32513-B197-46D7-B067-237680D11C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49666" y="213202"/>
              <a:ext cx="461950" cy="412955"/>
            </a:xfrm>
            <a:prstGeom prst="rect">
              <a:avLst/>
            </a:prstGeom>
          </p:spPr>
        </p:pic>
      </p:grp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3B6B456A-B197-41F6-AC59-6CF2128F21B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933611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Autumn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30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4: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64F7F9D-7FFB-431D-AF2F-AAC6CC568196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4262747-9B13-463B-BAA6-FE10F988C00A}"/>
              </a:ext>
            </a:extLst>
          </p:cNvPr>
          <p:cNvSpPr/>
          <p:nvPr userDrawn="1"/>
        </p:nvSpPr>
        <p:spPr>
          <a:xfrm rot="5400000">
            <a:off x="6522310" y="3168893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67A564C-ACBE-4C14-8D11-6287E4B9EE93}"/>
              </a:ext>
            </a:extLst>
          </p:cNvPr>
          <p:cNvSpPr/>
          <p:nvPr userDrawn="1"/>
        </p:nvSpPr>
        <p:spPr>
          <a:xfrm rot="5400000">
            <a:off x="6522017" y="3172107"/>
            <a:ext cx="6582195" cy="22063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891E85-5FB5-4F09-A97C-DE406486C7C9}"/>
              </a:ext>
            </a:extLst>
          </p:cNvPr>
          <p:cNvSpPr/>
          <p:nvPr userDrawn="1"/>
        </p:nvSpPr>
        <p:spPr>
          <a:xfrm rot="5400000">
            <a:off x="8649500" y="3094868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3C5E11F-61BD-46F6-8978-39D5E7EC7E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31" name="Subtitle 8">
            <a:extLst>
              <a:ext uri="{FF2B5EF4-FFF2-40B4-BE49-F238E27FC236}">
                <a16:creationId xmlns:a16="http://schemas.microsoft.com/office/drawing/2014/main" id="{FA685C4A-AA2D-41CA-973C-0DFA910EEECC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B73A897-D004-4B00-8AB1-CFEC5E4BEF54}"/>
              </a:ext>
            </a:extLst>
          </p:cNvPr>
          <p:cNvGrpSpPr/>
          <p:nvPr userDrawn="1"/>
        </p:nvGrpSpPr>
        <p:grpSpPr>
          <a:xfrm>
            <a:off x="8354346" y="-8675"/>
            <a:ext cx="1065321" cy="748952"/>
            <a:chOff x="8354346" y="-8675"/>
            <a:chExt cx="1065321" cy="748952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2E9F109A-639B-4CB4-B886-B6BAACB25B25}"/>
                </a:ext>
              </a:extLst>
            </p:cNvPr>
            <p:cNvGrpSpPr/>
            <p:nvPr userDrawn="1"/>
          </p:nvGrpSpPr>
          <p:grpSpPr>
            <a:xfrm>
              <a:off x="8354346" y="-8675"/>
              <a:ext cx="1065321" cy="748952"/>
              <a:chOff x="8354346" y="-8675"/>
              <a:chExt cx="1065321" cy="748952"/>
            </a:xfrm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26583BDB-AE3D-45F0-8BBB-FEBD6328B924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49D695E9-FB8D-4654-98EE-E30B5CA65349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C70BCCF-613A-48DD-A9EE-BE40883DB16B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66CAF86-27CC-4F4D-B4B3-365384B633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49666" y="213202"/>
              <a:ext cx="461950" cy="412955"/>
            </a:xfrm>
            <a:prstGeom prst="rect">
              <a:avLst/>
            </a:prstGeom>
          </p:spPr>
        </p:pic>
      </p:grp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F06B0994-9B87-42DB-BFF1-F5C81767638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3104931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Spring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303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5: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95265FA-A7F8-4502-9C7F-AFAADBF2BAF7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CC29789-1A03-496E-B582-58E8B87FB828}"/>
              </a:ext>
            </a:extLst>
          </p:cNvPr>
          <p:cNvSpPr/>
          <p:nvPr userDrawn="1"/>
        </p:nvSpPr>
        <p:spPr>
          <a:xfrm rot="5400000">
            <a:off x="6522310" y="3168893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FC3646-2EE4-4FAF-90D2-A3928242C367}"/>
              </a:ext>
            </a:extLst>
          </p:cNvPr>
          <p:cNvSpPr/>
          <p:nvPr userDrawn="1"/>
        </p:nvSpPr>
        <p:spPr>
          <a:xfrm rot="5400000">
            <a:off x="6522017" y="3172107"/>
            <a:ext cx="6582195" cy="22063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863FDE2-0AD5-46B2-BD0E-E131EEA68CB9}"/>
              </a:ext>
            </a:extLst>
          </p:cNvPr>
          <p:cNvSpPr/>
          <p:nvPr userDrawn="1"/>
        </p:nvSpPr>
        <p:spPr>
          <a:xfrm rot="5400000">
            <a:off x="8649498" y="5296671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F5FB7B79-1ACF-481C-A9B9-8A0EE7C52C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9" name="Subtitle 8">
            <a:extLst>
              <a:ext uri="{FF2B5EF4-FFF2-40B4-BE49-F238E27FC236}">
                <a16:creationId xmlns:a16="http://schemas.microsoft.com/office/drawing/2014/main" id="{41372C21-26B3-44BF-B17D-BDB4CB837A9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9A54DCF-8DD8-4F4A-8802-4E79368259EF}"/>
              </a:ext>
            </a:extLst>
          </p:cNvPr>
          <p:cNvGrpSpPr/>
          <p:nvPr userDrawn="1"/>
        </p:nvGrpSpPr>
        <p:grpSpPr>
          <a:xfrm>
            <a:off x="8354346" y="-8675"/>
            <a:ext cx="1065321" cy="748952"/>
            <a:chOff x="8354346" y="-8675"/>
            <a:chExt cx="1065321" cy="748952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43821F2A-945B-42F5-ACB5-18A8679B77A9}"/>
                </a:ext>
              </a:extLst>
            </p:cNvPr>
            <p:cNvGrpSpPr/>
            <p:nvPr userDrawn="1"/>
          </p:nvGrpSpPr>
          <p:grpSpPr>
            <a:xfrm>
              <a:off x="8354346" y="-8675"/>
              <a:ext cx="1065321" cy="748952"/>
              <a:chOff x="8354346" y="-8675"/>
              <a:chExt cx="1065321" cy="748952"/>
            </a:xfrm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A2B6DA13-81C6-4470-81AE-F39A3B31F56A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23F9336-850D-42F3-8B0D-B4BB3F091E9C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371C85A0-0B81-4F62-A69E-CA0A64EAADEF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26C8DD3E-EFB7-4F00-95AD-5C137345571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49666" y="213202"/>
              <a:ext cx="461950" cy="412955"/>
            </a:xfrm>
            <a:prstGeom prst="rect">
              <a:avLst/>
            </a:prstGeom>
          </p:spPr>
        </p:pic>
      </p:grp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E1248C-9CF4-43CA-9016-582A974017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5306737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Summer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66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9380988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899621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6454840" y="3102690"/>
            <a:ext cx="6576440" cy="3533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41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52B61A4-802C-4795-B531-6342DDAAC29F}"/>
              </a:ext>
            </a:extLst>
          </p:cNvPr>
          <p:cNvSpPr/>
          <p:nvPr userDrawn="1"/>
        </p:nvSpPr>
        <p:spPr>
          <a:xfrm rot="5400000">
            <a:off x="6454840" y="3102690"/>
            <a:ext cx="6576440" cy="3533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11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E3AAD540-1946-4354-A148-CE8D031A048B}"/>
              </a:ext>
            </a:extLst>
          </p:cNvPr>
          <p:cNvSpPr/>
          <p:nvPr userDrawn="1"/>
        </p:nvSpPr>
        <p:spPr>
          <a:xfrm rot="5400000">
            <a:off x="6522310" y="3168893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88A2C8-001F-4418-BEF4-1F3EA8701DE2}"/>
              </a:ext>
            </a:extLst>
          </p:cNvPr>
          <p:cNvSpPr/>
          <p:nvPr userDrawn="1"/>
        </p:nvSpPr>
        <p:spPr>
          <a:xfrm rot="5400000">
            <a:off x="6522017" y="3169410"/>
            <a:ext cx="6582195" cy="220633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E11304F-8817-4BE7-98BB-236BA6600322}"/>
              </a:ext>
            </a:extLst>
          </p:cNvPr>
          <p:cNvSpPr/>
          <p:nvPr userDrawn="1"/>
        </p:nvSpPr>
        <p:spPr>
          <a:xfrm rot="5400000">
            <a:off x="8650085" y="903193"/>
            <a:ext cx="2194560" cy="35330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" name="Subtitle 8">
            <a:extLst>
              <a:ext uri="{FF2B5EF4-FFF2-40B4-BE49-F238E27FC236}">
                <a16:creationId xmlns:a16="http://schemas.microsoft.com/office/drawing/2014/main" id="{BC87AE7C-E272-4C92-877F-7950AA0D31F8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493F119-E782-47FD-8308-56C6FE94658E}"/>
              </a:ext>
            </a:extLst>
          </p:cNvPr>
          <p:cNvSpPr/>
          <p:nvPr userDrawn="1"/>
        </p:nvSpPr>
        <p:spPr>
          <a:xfrm>
            <a:off x="-15315" y="186280"/>
            <a:ext cx="9380988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13712576-BFF5-403B-95B0-3849732C09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899621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263A8B0-661F-4D3E-A2C5-1A42243D55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933611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Autumn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67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D4262747-9B13-463B-BAA6-FE10F988C00A}"/>
              </a:ext>
            </a:extLst>
          </p:cNvPr>
          <p:cNvSpPr/>
          <p:nvPr userDrawn="1"/>
        </p:nvSpPr>
        <p:spPr>
          <a:xfrm rot="5400000">
            <a:off x="6522310" y="3168893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67A564C-ACBE-4C14-8D11-6287E4B9EE93}"/>
              </a:ext>
            </a:extLst>
          </p:cNvPr>
          <p:cNvSpPr/>
          <p:nvPr userDrawn="1"/>
        </p:nvSpPr>
        <p:spPr>
          <a:xfrm rot="5400000">
            <a:off x="6522017" y="3172107"/>
            <a:ext cx="6582195" cy="220633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891E85-5FB5-4F09-A97C-DE406486C7C9}"/>
              </a:ext>
            </a:extLst>
          </p:cNvPr>
          <p:cNvSpPr/>
          <p:nvPr userDrawn="1"/>
        </p:nvSpPr>
        <p:spPr>
          <a:xfrm rot="5400000">
            <a:off x="8649500" y="3094868"/>
            <a:ext cx="2194560" cy="35330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Subtitle 8">
            <a:extLst>
              <a:ext uri="{FF2B5EF4-FFF2-40B4-BE49-F238E27FC236}">
                <a16:creationId xmlns:a16="http://schemas.microsoft.com/office/drawing/2014/main" id="{FA685C4A-AA2D-41CA-973C-0DFA910EEECC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821EB77-BAB1-4C2E-A279-D3A8D37BB509}"/>
              </a:ext>
            </a:extLst>
          </p:cNvPr>
          <p:cNvSpPr/>
          <p:nvPr userDrawn="1"/>
        </p:nvSpPr>
        <p:spPr>
          <a:xfrm>
            <a:off x="-15315" y="186280"/>
            <a:ext cx="9380988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3619BB4-F44D-4053-A497-813CEFE5C6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899621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4D605F7-8B20-4FCD-BD86-3C9E42724BB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3104931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Spring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36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7CC29789-1A03-496E-B582-58E8B87FB828}"/>
              </a:ext>
            </a:extLst>
          </p:cNvPr>
          <p:cNvSpPr/>
          <p:nvPr userDrawn="1"/>
        </p:nvSpPr>
        <p:spPr>
          <a:xfrm rot="5400000">
            <a:off x="6522310" y="3168893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FC3646-2EE4-4FAF-90D2-A3928242C367}"/>
              </a:ext>
            </a:extLst>
          </p:cNvPr>
          <p:cNvSpPr/>
          <p:nvPr userDrawn="1"/>
        </p:nvSpPr>
        <p:spPr>
          <a:xfrm rot="5400000">
            <a:off x="6522017" y="3172107"/>
            <a:ext cx="6582195" cy="220633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863FDE2-0AD5-46B2-BD0E-E131EEA68CB9}"/>
              </a:ext>
            </a:extLst>
          </p:cNvPr>
          <p:cNvSpPr/>
          <p:nvPr userDrawn="1"/>
        </p:nvSpPr>
        <p:spPr>
          <a:xfrm rot="5400000">
            <a:off x="8649498" y="5296671"/>
            <a:ext cx="2194560" cy="35330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9" name="Subtitle 8">
            <a:extLst>
              <a:ext uri="{FF2B5EF4-FFF2-40B4-BE49-F238E27FC236}">
                <a16:creationId xmlns:a16="http://schemas.microsoft.com/office/drawing/2014/main" id="{41372C21-26B3-44BF-B17D-BDB4CB837A9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579B1C84-B86B-4652-9F0C-4E5DCB36F611}"/>
              </a:ext>
            </a:extLst>
          </p:cNvPr>
          <p:cNvSpPr/>
          <p:nvPr userDrawn="1"/>
        </p:nvSpPr>
        <p:spPr>
          <a:xfrm>
            <a:off x="-15315" y="186280"/>
            <a:ext cx="9380988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C8ABC1D7-0344-4112-AFC2-A750009474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899621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CCF3D00-6B01-4823-819F-FA5A7C1929B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5306737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Summer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52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6454840" y="3102690"/>
            <a:ext cx="6576440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14D5FAE-B3DA-440B-B9B1-CC99DF6E9BB6}"/>
              </a:ext>
            </a:extLst>
          </p:cNvPr>
          <p:cNvGrpSpPr/>
          <p:nvPr userDrawn="1"/>
        </p:nvGrpSpPr>
        <p:grpSpPr>
          <a:xfrm>
            <a:off x="8354346" y="-8675"/>
            <a:ext cx="1065321" cy="748952"/>
            <a:chOff x="8354346" y="-8675"/>
            <a:chExt cx="1065321" cy="74895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F5DC7CBA-B04C-4A9A-95D8-9DDCD02838BF}"/>
                </a:ext>
              </a:extLst>
            </p:cNvPr>
            <p:cNvGrpSpPr/>
            <p:nvPr userDrawn="1"/>
          </p:nvGrpSpPr>
          <p:grpSpPr>
            <a:xfrm>
              <a:off x="8354346" y="-8675"/>
              <a:ext cx="1065321" cy="748952"/>
              <a:chOff x="8354346" y="-8675"/>
              <a:chExt cx="1065321" cy="748952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524B3D1-0562-4366-BC70-46125858E286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971190AA-8B2F-48CE-9BCE-EE495CA06FE0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F97A3519-E8E9-4886-832A-A49A42965B3E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6CA8C167-446C-4024-B075-51B27E905D2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49666" y="213202"/>
              <a:ext cx="461950" cy="4129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787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52B61A4-802C-4795-B531-6342DDAAC29F}"/>
              </a:ext>
            </a:extLst>
          </p:cNvPr>
          <p:cNvSpPr/>
          <p:nvPr userDrawn="1"/>
        </p:nvSpPr>
        <p:spPr>
          <a:xfrm rot="5400000">
            <a:off x="6454840" y="3102690"/>
            <a:ext cx="6576440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78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957C279-D0FE-4860-935F-C55F4C9B8DA2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AAD540-1946-4354-A148-CE8D031A048B}"/>
              </a:ext>
            </a:extLst>
          </p:cNvPr>
          <p:cNvSpPr/>
          <p:nvPr userDrawn="1"/>
        </p:nvSpPr>
        <p:spPr>
          <a:xfrm rot="5400000">
            <a:off x="6528106" y="3174690"/>
            <a:ext cx="6570601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" name="Subtitle 8">
            <a:extLst>
              <a:ext uri="{FF2B5EF4-FFF2-40B4-BE49-F238E27FC236}">
                <a16:creationId xmlns:a16="http://schemas.microsoft.com/office/drawing/2014/main" id="{BC87AE7C-E272-4C92-877F-7950AA0D31F8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406697F-66CD-46C9-AF81-05B41492E85C}"/>
              </a:ext>
            </a:extLst>
          </p:cNvPr>
          <p:cNvGrpSpPr/>
          <p:nvPr userDrawn="1"/>
        </p:nvGrpSpPr>
        <p:grpSpPr>
          <a:xfrm>
            <a:off x="8354346" y="-8675"/>
            <a:ext cx="1065321" cy="748952"/>
            <a:chOff x="8354346" y="-8675"/>
            <a:chExt cx="1065321" cy="74895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EF71DD51-A7D6-49E1-8DAE-66E248468489}"/>
                </a:ext>
              </a:extLst>
            </p:cNvPr>
            <p:cNvGrpSpPr/>
            <p:nvPr userDrawn="1"/>
          </p:nvGrpSpPr>
          <p:grpSpPr>
            <a:xfrm>
              <a:off x="8354346" y="-8675"/>
              <a:ext cx="1065321" cy="748952"/>
              <a:chOff x="8354346" y="-8675"/>
              <a:chExt cx="1065321" cy="748952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92C937A3-A27B-406B-A0FE-117144279C3C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649E9B45-1D19-4822-A5F5-3E58E29C3172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0615AE66-5895-4A9E-AD03-93B1331415BB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7F32513-B197-46D7-B067-237680D11C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49666" y="213202"/>
              <a:ext cx="461950" cy="412955"/>
            </a:xfrm>
            <a:prstGeom prst="rect">
              <a:avLst/>
            </a:prstGeom>
          </p:spPr>
        </p:pic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2D88A2C8-001F-4418-BEF4-1F3EA8701DE2}"/>
              </a:ext>
            </a:extLst>
          </p:cNvPr>
          <p:cNvSpPr/>
          <p:nvPr userDrawn="1"/>
        </p:nvSpPr>
        <p:spPr>
          <a:xfrm rot="5400000">
            <a:off x="6526791" y="3173374"/>
            <a:ext cx="6573234" cy="22122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57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7A861E6-1372-43CB-BD5A-76FD71DD5CC2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08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292963" y="6567595"/>
            <a:ext cx="9631878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47610" y="6532600"/>
            <a:ext cx="9858390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26CF58C-35B7-4ACA-9825-902E71CDE024}"/>
              </a:ext>
            </a:extLst>
          </p:cNvPr>
          <p:cNvSpPr txBox="1">
            <a:spLocks/>
          </p:cNvSpPr>
          <p:nvPr userDrawn="1"/>
        </p:nvSpPr>
        <p:spPr>
          <a:xfrm>
            <a:off x="2026583" y="6594683"/>
            <a:ext cx="5852834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n w="12700">
                  <a:noFill/>
                </a:ln>
                <a:solidFill>
                  <a:schemeClr val="bg2"/>
                </a:solidFill>
              </a:rPr>
              <a:t>United Curriculum: </a:t>
            </a:r>
            <a:r>
              <a:rPr lang="en-US" sz="900" b="0">
                <a:ln w="12700">
                  <a:noFill/>
                </a:ln>
                <a:solidFill>
                  <a:schemeClr val="bg2"/>
                </a:solidFill>
              </a:rPr>
              <a:t>Mixed-age planning</a:t>
            </a:r>
            <a:endParaRPr lang="en-GB" sz="900" b="0">
              <a:ln w="12700">
                <a:noFill/>
              </a:ln>
              <a:solidFill>
                <a:schemeClr val="bg2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636252" y="6261570"/>
            <a:ext cx="1260323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bg2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6" y="4352551"/>
              <a:ext cx="731916" cy="588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292963" y="6577869"/>
            <a:ext cx="9631878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47610" y="6538044"/>
            <a:ext cx="9858390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26CF58C-35B7-4ACA-9825-902E71CDE024}"/>
              </a:ext>
            </a:extLst>
          </p:cNvPr>
          <p:cNvSpPr txBox="1">
            <a:spLocks/>
          </p:cNvSpPr>
          <p:nvPr userDrawn="1"/>
        </p:nvSpPr>
        <p:spPr>
          <a:xfrm>
            <a:off x="2026583" y="6594683"/>
            <a:ext cx="5852834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n w="12700">
                  <a:noFill/>
                </a:ln>
                <a:solidFill>
                  <a:schemeClr val="bg2"/>
                </a:solidFill>
              </a:rPr>
              <a:t>United Curriculum: </a:t>
            </a:r>
            <a:r>
              <a:rPr lang="en-US" sz="900" b="0">
                <a:ln w="12700">
                  <a:noFill/>
                </a:ln>
                <a:solidFill>
                  <a:schemeClr val="bg2"/>
                </a:solidFill>
              </a:rPr>
              <a:t>Mixed-age planning</a:t>
            </a:r>
            <a:endParaRPr lang="en-GB" sz="900" b="0">
              <a:ln w="12700">
                <a:noFill/>
              </a:ln>
              <a:solidFill>
                <a:schemeClr val="bg2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636252" y="6271844"/>
            <a:ext cx="1260323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6" y="4352551"/>
              <a:ext cx="731916" cy="588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6811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39" r:id="rId4"/>
    <p:sldLayoutId id="2147483707" r:id="rId5"/>
    <p:sldLayoutId id="2147483708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4DEFEE05-47D6-4CEA-B9A7-7D157823CDCA}"/>
              </a:ext>
            </a:extLst>
          </p:cNvPr>
          <p:cNvSpPr txBox="1">
            <a:spLocks/>
          </p:cNvSpPr>
          <p:nvPr/>
        </p:nvSpPr>
        <p:spPr>
          <a:xfrm>
            <a:off x="237299" y="1476359"/>
            <a:ext cx="5332612" cy="68068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1" kern="1200">
                <a:solidFill>
                  <a:srgbClr val="565656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0">
                <a:solidFill>
                  <a:schemeClr val="tx1"/>
                </a:solidFill>
              </a:rPr>
              <a:t>Physical Education</a:t>
            </a:r>
            <a:endParaRPr lang="en-GB" sz="3200" b="0">
              <a:solidFill>
                <a:schemeClr val="tx1"/>
              </a:solidFill>
            </a:endParaRP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9A77CD7E-5206-493C-8908-B58D7735B4A0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526" y="2782529"/>
            <a:ext cx="3934274" cy="399887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AF8DD5-96CF-430C-A485-CC0050841E6D}"/>
              </a:ext>
            </a:extLst>
          </p:cNvPr>
          <p:cNvSpPr txBox="1"/>
          <p:nvPr/>
        </p:nvSpPr>
        <p:spPr>
          <a:xfrm>
            <a:off x="95794" y="2255520"/>
            <a:ext cx="2734492" cy="68068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51DD65-C2A0-65B6-5E55-CFD3D1427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99" y="2692400"/>
            <a:ext cx="5112479" cy="11489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9E97556-D38D-FA92-00F2-40888A267E61}"/>
              </a:ext>
            </a:extLst>
          </p:cNvPr>
          <p:cNvSpPr txBox="1"/>
          <p:nvPr/>
        </p:nvSpPr>
        <p:spPr>
          <a:xfrm>
            <a:off x="237299" y="381000"/>
            <a:ext cx="739116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schemeClr val="bg1">
                    <a:lumMod val="85000"/>
                    <a:lumOff val="15000"/>
                  </a:schemeClr>
                </a:solidFill>
              </a:rPr>
              <a:t>Curriculum Information for Website </a:t>
            </a:r>
            <a:endParaRPr lang="en-GB" sz="3600">
              <a:solidFill>
                <a:schemeClr val="bg1">
                  <a:lumMod val="85000"/>
                  <a:lumOff val="15000"/>
                </a:schemeClr>
              </a:solidFill>
              <a:ea typeface="Calibri"/>
              <a:cs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A752C2-F878-EB9F-27CD-6E1BDFB182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94" y="4278219"/>
            <a:ext cx="3667807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7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121C534-A874-4459-9ACB-3218AAE021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1440" tIns="45720" rIns="91440" bIns="45720" anchor="ctr"/>
          <a:lstStyle/>
          <a:p>
            <a:r>
              <a:rPr lang="en-GB">
                <a:latin typeface="ABeeZee"/>
              </a:rPr>
              <a:t>United Curriculum</a:t>
            </a:r>
            <a:endParaRPr lang="en-GB">
              <a:ln w="12700">
                <a:solidFill>
                  <a:srgbClr val="565656"/>
                </a:solidFill>
              </a:ln>
              <a:solidFill>
                <a:schemeClr val="accent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BFCC83-0E94-1DC7-6E98-22770000F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530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E7138A5-4222-CBE5-FBFF-6DFF96CE3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143" y="759586"/>
            <a:ext cx="8672286" cy="275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023315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UL Generic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4E83BE"/>
      </a:accent1>
      <a:accent2>
        <a:srgbClr val="D55D5D"/>
      </a:accent2>
      <a:accent3>
        <a:srgbClr val="3E9C64"/>
      </a:accent3>
      <a:accent4>
        <a:srgbClr val="D17E3F"/>
      </a:accent4>
      <a:accent5>
        <a:srgbClr val="8262A6"/>
      </a:accent5>
      <a:accent6>
        <a:srgbClr val="C35993"/>
      </a:accent6>
      <a:hlink>
        <a:srgbClr val="4E83BE"/>
      </a:hlink>
      <a:folHlink>
        <a:srgbClr val="88A44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L Generic">
  <a:themeElements>
    <a:clrScheme name="UL Generic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4E83BE"/>
      </a:accent1>
      <a:accent2>
        <a:srgbClr val="D55D5D"/>
      </a:accent2>
      <a:accent3>
        <a:srgbClr val="3E9C64"/>
      </a:accent3>
      <a:accent4>
        <a:srgbClr val="D17E3F"/>
      </a:accent4>
      <a:accent5>
        <a:srgbClr val="8262A6"/>
      </a:accent5>
      <a:accent6>
        <a:srgbClr val="C35993"/>
      </a:accent6>
      <a:hlink>
        <a:srgbClr val="4E83BE"/>
      </a:hlink>
      <a:folHlink>
        <a:srgbClr val="88A44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cience">
  <a:themeElements>
    <a:clrScheme name="UL Science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D17E3F"/>
      </a:accent1>
      <a:accent2>
        <a:srgbClr val="8262A6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5f848f1-11d1-4789-b0d1-3abb4b7e0dd3">
      <UserInfo>
        <DisplayName>Carmen Brocklehurst</DisplayName>
        <AccountId>31</AccountId>
        <AccountType/>
      </UserInfo>
      <UserInfo>
        <DisplayName>SharingLinks.9f52e38d-3f1a-49da-addd-37a953704c60.OrganizationEdit.dd9d40e2-a800-464e-9912-c042c82ef4f4</DisplayName>
        <AccountId>345</AccountId>
        <AccountType/>
      </UserInfo>
      <UserInfo>
        <DisplayName>Nicola McCarthy</DisplayName>
        <AccountId>18</AccountId>
        <AccountType/>
      </UserInfo>
      <UserInfo>
        <DisplayName>Nikkita Dillon</DisplayName>
        <AccountId>39</AccountId>
        <AccountType/>
      </UserInfo>
      <UserInfo>
        <DisplayName>SharingLinks.3738c713-a9e2-4284-89a4-91c425f08d45.OrganizationEdit.df8b1915-b797-4b19-8cd4-128724e2b9c3</DisplayName>
        <AccountId>639</AccountId>
        <AccountType/>
      </UserInfo>
      <UserInfo>
        <DisplayName>Nicola Morris</DisplayName>
        <AccountId>26</AccountId>
        <AccountType/>
      </UserInfo>
      <UserInfo>
        <DisplayName>SharingLinks.15d5376b-112f-4265-be05-402213255a4a.OrganizationEdit.1204234b-bd5d-496d-b8d4-ebef0373eb3f</DisplayName>
        <AccountId>33</AccountId>
        <AccountType/>
      </UserInfo>
      <UserInfo>
        <DisplayName>SharingLinks.00135d47-2fb7-46f5-a631-b843e99add03.OrganizationEdit.28cfd51e-8290-4c81-833c-d3c4bdf8b6c9</DisplayName>
        <AccountId>475</AccountId>
        <AccountType/>
      </UserInfo>
      <UserInfo>
        <DisplayName>Lisa Burke</DisplayName>
        <AccountId>30</AccountId>
        <AccountType/>
      </UserInfo>
      <UserInfo>
        <DisplayName>Lisa Seaborn</DisplayName>
        <AccountId>1031</AccountId>
        <AccountType/>
      </UserInfo>
    </SharedWithUsers>
    <TaxCatchAll xmlns="d5f848f1-11d1-4789-b0d1-3abb4b7e0dd3" xsi:nil="true"/>
    <lcf76f155ced4ddcb4097134ff3c332f xmlns="4495cc6d-9d34-4c56-9eea-2f99008174a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91FCFB9D42FD408854064C6B7E0F42" ma:contentTypeVersion="19" ma:contentTypeDescription="Create a new document." ma:contentTypeScope="" ma:versionID="8e5bfc8522a7df2ac387c7a94c28ea12">
  <xsd:schema xmlns:xsd="http://www.w3.org/2001/XMLSchema" xmlns:xs="http://www.w3.org/2001/XMLSchema" xmlns:p="http://schemas.microsoft.com/office/2006/metadata/properties" xmlns:ns2="4495cc6d-9d34-4c56-9eea-2f99008174a9" xmlns:ns3="d5f848f1-11d1-4789-b0d1-3abb4b7e0dd3" targetNamespace="http://schemas.microsoft.com/office/2006/metadata/properties" ma:root="true" ma:fieldsID="81159fcbea9afb3206c90b8d4b418710" ns2:_="" ns3:_="">
    <xsd:import namespace="4495cc6d-9d34-4c56-9eea-2f99008174a9"/>
    <xsd:import namespace="d5f848f1-11d1-4789-b0d1-3abb4b7e0d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95cc6d-9d34-4c56-9eea-2f9900817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dd767e7-f598-4303-b262-194409d70b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f848f1-11d1-4789-b0d1-3abb4b7e0dd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77edad-413a-493c-a84f-9bf939aad13b}" ma:internalName="TaxCatchAll" ma:showField="CatchAllData" ma:web="d5f848f1-11d1-4789-b0d1-3abb4b7e0d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20F8DA-C4FB-4450-BACC-F5A742E79B9F}">
  <ds:schemaRefs>
    <ds:schemaRef ds:uri="4495cc6d-9d34-4c56-9eea-2f99008174a9"/>
    <ds:schemaRef ds:uri="d5f848f1-11d1-4789-b0d1-3abb4b7e0dd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C6682A-3323-42D0-B464-3B50DE1B568B}">
  <ds:schemaRefs>
    <ds:schemaRef ds:uri="4495cc6d-9d34-4c56-9eea-2f99008174a9"/>
    <ds:schemaRef ds:uri="d5f848f1-11d1-4789-b0d1-3abb4b7e0dd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Title Slide</vt:lpstr>
      <vt:lpstr>UL Generic</vt:lpstr>
      <vt:lpstr>Science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Quinn</dc:creator>
  <cp:revision>3</cp:revision>
  <dcterms:created xsi:type="dcterms:W3CDTF">2021-04-22T13:12:58Z</dcterms:created>
  <dcterms:modified xsi:type="dcterms:W3CDTF">2026-07-14T09:03:11Z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0x0101009291FCFB9D42FD408854064C6B7E0F42</vt:lpwstr>
  </property>
  <property fmtid="{D5CDD505-2E9C-101B-9397-08002B2CF9AE}" pid="3" name="MediaServiceImageTags">
    <vt:lpwstr/>
  </property>
</Properties>
</file>